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7"/>
  </p:notesMasterIdLst>
  <p:sldIdLst>
    <p:sldId id="256" r:id="rId3"/>
    <p:sldId id="257" r:id="rId4"/>
    <p:sldId id="258" r:id="rId5"/>
    <p:sldId id="262" r:id="rId6"/>
  </p:sldIdLst>
  <p:sldSz cx="9144000" cy="5143500" type="screen16x9"/>
  <p:notesSz cx="6858000" cy="9144000"/>
  <p:embeddedFontLst>
    <p:embeddedFont>
      <p:font typeface="Hubot Sans" panose="020B0604020202020204" charset="0"/>
      <p:regular r:id="rId8"/>
      <p:bold r:id="rId9"/>
      <p:italic r:id="rId10"/>
      <p:boldItalic r:id="rId11"/>
    </p:embeddedFont>
    <p:embeddedFont>
      <p:font typeface="Hubot Sans Medium" panose="020B0604020202020204" charset="0"/>
      <p:regular r:id="rId12"/>
      <p:bold r:id="rId13"/>
      <p:italic r:id="rId14"/>
      <p:boldItalic r:id="rId15"/>
    </p:embeddedFont>
    <p:embeddedFont>
      <p:font typeface="Noto Sans Symbols" panose="020B0604020202020204" charset="0"/>
      <p:regular r:id="rId16"/>
      <p:bold r:id="rId17"/>
    </p:embeddedFont>
    <p:embeddedFont>
      <p:font typeface="Work San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235ef6a52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7235ef6a52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235ef6a52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7235ef6a52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235ef6a52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7235ef6a52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CBAB486D-0A08-D4C9-AA97-CAF81083B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235ef6a52_2_148:notes">
            <a:extLst>
              <a:ext uri="{FF2B5EF4-FFF2-40B4-BE49-F238E27FC236}">
                <a16:creationId xmlns:a16="http://schemas.microsoft.com/office/drawing/2014/main" id="{98422C89-8831-BB8D-D326-BF331A9E67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7235ef6a52_2_148:notes">
            <a:extLst>
              <a:ext uri="{FF2B5EF4-FFF2-40B4-BE49-F238E27FC236}">
                <a16:creationId xmlns:a16="http://schemas.microsoft.com/office/drawing/2014/main" id="{E649520F-A31D-078D-407C-DE25D50A1F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62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4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228600" y="1713240"/>
            <a:ext cx="7600680" cy="28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_1" type="blank">
  <p:cSld name="BLANK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5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28600" y="264960"/>
            <a:ext cx="4303800" cy="2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6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228600" y="1196280"/>
            <a:ext cx="6984720" cy="22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 idx="2"/>
          </p:nvPr>
        </p:nvSpPr>
        <p:spPr>
          <a:xfrm>
            <a:off x="228600" y="3396960"/>
            <a:ext cx="1235520" cy="11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_2">
  <p:cSld name="ONE_COLUMN_TEXT_2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7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228600" y="1205280"/>
            <a:ext cx="432288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5473080" y="228600"/>
            <a:ext cx="3441960" cy="4663080"/>
          </a:xfrm>
          <a:prstGeom prst="rect">
            <a:avLst/>
          </a:prstGeom>
          <a:noFill/>
          <a:ln w="190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3_1">
  <p:cSld name="CUSTOM_3_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8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228600" y="2672280"/>
            <a:ext cx="5343840" cy="11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6395760" y="392400"/>
            <a:ext cx="2519280" cy="79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and includes icons, infographics &amp; images by </a:t>
            </a:r>
            <a:r>
              <a:rPr lang="en" sz="1000" b="1" u="sng" strike="noStrike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4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000" b="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9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9"/>
          <p:cNvSpPr txBox="1">
            <a:spLocks noGrp="1"/>
          </p:cNvSpPr>
          <p:nvPr>
            <p:ph type="title" hasCustomPrompt="1"/>
          </p:nvPr>
        </p:nvSpPr>
        <p:spPr>
          <a:xfrm>
            <a:off x="1284120" y="1288080"/>
            <a:ext cx="657576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_1_1_1_1_1">
  <p:cSld name="BLANK_1_1_1_1_1_1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21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228600" y="1879200"/>
            <a:ext cx="2500200" cy="138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 idx="2"/>
          </p:nvPr>
        </p:nvSpPr>
        <p:spPr>
          <a:xfrm>
            <a:off x="3206880" y="497520"/>
            <a:ext cx="909720" cy="55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 idx="3"/>
          </p:nvPr>
        </p:nvSpPr>
        <p:spPr>
          <a:xfrm>
            <a:off x="6061320" y="497520"/>
            <a:ext cx="909720" cy="55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 idx="4"/>
          </p:nvPr>
        </p:nvSpPr>
        <p:spPr>
          <a:xfrm>
            <a:off x="3206880" y="1996200"/>
            <a:ext cx="909720" cy="55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title" idx="5"/>
          </p:nvPr>
        </p:nvSpPr>
        <p:spPr>
          <a:xfrm>
            <a:off x="6061320" y="1996200"/>
            <a:ext cx="909720" cy="55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 idx="6"/>
          </p:nvPr>
        </p:nvSpPr>
        <p:spPr>
          <a:xfrm>
            <a:off x="3206880" y="3494880"/>
            <a:ext cx="909720" cy="55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title" idx="7"/>
          </p:nvPr>
        </p:nvSpPr>
        <p:spPr>
          <a:xfrm>
            <a:off x="6061320" y="3494880"/>
            <a:ext cx="909720" cy="55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_1">
  <p:cSld name="TITLE_ONLY_1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2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228600" y="2207880"/>
            <a:ext cx="2471760" cy="9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_2">
  <p:cSld name="TITLE_ONLY_2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23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_2_1">
  <p:cSld name="TITLE_ONLY_2_1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4"/>
          <p:cNvPicPr preferRelativeResize="0"/>
          <p:nvPr/>
        </p:nvPicPr>
        <p:blipFill rotWithShape="1">
          <a:blip r:embed="rId2">
            <a:alphaModFix/>
          </a:blip>
          <a:srcRect l="12360" t="6762" r="823" b="642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4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6">
  <p:cSld name="CUSTOM_6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25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228600" y="1879200"/>
            <a:ext cx="2405160" cy="138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5">
  <p:cSld name="CUSTOM_5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 rotWithShape="1">
          <a:blip r:embed="rId2">
            <a:alphaModFix/>
          </a:blip>
          <a:srcRect l="14225" t="13766" r="730" b="1190"/>
          <a:stretch/>
        </p:blipFill>
        <p:spPr>
          <a:xfrm rot="10800000" flipH="1"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6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8">
  <p:cSld name="CUSTOM_8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7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5618880" y="1866960"/>
            <a:ext cx="3296160" cy="79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title" idx="2"/>
          </p:nvPr>
        </p:nvSpPr>
        <p:spPr>
          <a:xfrm>
            <a:off x="228600" y="3162240"/>
            <a:ext cx="475236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title" idx="3"/>
          </p:nvPr>
        </p:nvSpPr>
        <p:spPr>
          <a:xfrm>
            <a:off x="5618880" y="544680"/>
            <a:ext cx="3296160" cy="79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9">
  <p:cSld name="CUSTOM_9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9_1">
  <p:cSld name="CUSTOM_9_1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30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720000" y="1215720"/>
            <a:ext cx="7703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Obj">
  <p:cSld name="TWO_OBJECTS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1"/>
          <p:cNvPicPr preferRelativeResize="0"/>
          <p:nvPr/>
        </p:nvPicPr>
        <p:blipFill rotWithShape="1">
          <a:blip r:embed="rId2">
            <a:alphaModFix/>
          </a:blip>
          <a:srcRect l="10261" t="8057" r="-2888" b="-686"/>
          <a:stretch/>
        </p:blipFill>
        <p:spPr>
          <a:xfrm rot="10800000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31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36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33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228600" y="351000"/>
            <a:ext cx="4936320" cy="142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body" idx="1"/>
          </p:nvPr>
        </p:nvSpPr>
        <p:spPr>
          <a:xfrm>
            <a:off x="5473080" y="228600"/>
            <a:ext cx="3441960" cy="4663080"/>
          </a:xfrm>
          <a:prstGeom prst="rect">
            <a:avLst/>
          </a:prstGeom>
          <a:noFill/>
          <a:ln w="190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34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2318040" y="1307160"/>
            <a:ext cx="4507920" cy="25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35"/>
          <p:cNvCxnSpPr/>
          <p:nvPr/>
        </p:nvCxnSpPr>
        <p:spPr>
          <a:xfrm>
            <a:off x="0" y="5021640"/>
            <a:ext cx="914436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35"/>
          <p:cNvSpPr txBox="1">
            <a:spLocks noGrp="1"/>
          </p:cNvSpPr>
          <p:nvPr>
            <p:ph type="title"/>
          </p:nvPr>
        </p:nvSpPr>
        <p:spPr>
          <a:xfrm>
            <a:off x="2135520" y="1189080"/>
            <a:ext cx="4872600" cy="196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title"/>
          </p:nvPr>
        </p:nvSpPr>
        <p:spPr>
          <a:xfrm>
            <a:off x="720000" y="4014360"/>
            <a:ext cx="7703640" cy="572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771660" y="1276590"/>
            <a:ext cx="7600680" cy="289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ubot Sans Medium"/>
              <a:buNone/>
            </a:pPr>
            <a:br>
              <a:rPr lang="en" sz="6500" b="1" dirty="0">
                <a:solidFill>
                  <a:schemeClr val="dk1"/>
                </a:solidFill>
                <a:latin typeface="Hubot Sans"/>
                <a:ea typeface="Hubot Sans"/>
                <a:cs typeface="Hubot Sans"/>
                <a:sym typeface="Hubot Sans"/>
              </a:rPr>
            </a:br>
            <a:r>
              <a:rPr lang="en" sz="6500" b="1" dirty="0">
                <a:solidFill>
                  <a:schemeClr val="dk1"/>
                </a:solidFill>
                <a:latin typeface="Hubot Sans"/>
                <a:ea typeface="Hubot Sans"/>
                <a:cs typeface="Hubot Sans"/>
                <a:sym typeface="Hubot Sans"/>
              </a:rPr>
              <a:t>Preparing </a:t>
            </a:r>
            <a:r>
              <a:rPr lang="en" sz="6500" b="1" u="none" strike="noStrike" dirty="0">
                <a:solidFill>
                  <a:schemeClr val="dk1"/>
                </a:solidFill>
                <a:latin typeface="Hubot Sans"/>
                <a:ea typeface="Hubot Sans"/>
                <a:cs typeface="Hubot Sans"/>
                <a:sym typeface="Hubot Sans"/>
              </a:rPr>
              <a:t>Artwork</a:t>
            </a:r>
            <a:endParaRPr sz="6500" b="1" u="none" strike="noStrike" dirty="0">
              <a:solidFill>
                <a:schemeClr val="dk1"/>
              </a:solidFill>
              <a:latin typeface="Hubot Sans"/>
              <a:ea typeface="Hubot Sans"/>
              <a:cs typeface="Hubot Sans"/>
              <a:sym typeface="Hubot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ubot Sans Medium"/>
              <a:buNone/>
            </a:pPr>
            <a:r>
              <a:rPr lang="en" sz="6500" b="1" dirty="0">
                <a:solidFill>
                  <a:schemeClr val="dk1"/>
                </a:solidFill>
                <a:latin typeface="Hubot Sans"/>
                <a:ea typeface="Hubot Sans"/>
                <a:cs typeface="Hubot Sans"/>
                <a:sym typeface="Hubot Sans"/>
              </a:rPr>
              <a:t>for Apparel</a:t>
            </a:r>
            <a:endParaRPr sz="6500" b="1" dirty="0">
              <a:solidFill>
                <a:schemeClr val="dk1"/>
              </a:solidFill>
              <a:latin typeface="Hubot Sans"/>
              <a:ea typeface="Hubot Sans"/>
              <a:cs typeface="Hubot Sans"/>
              <a:sym typeface="Hubot Sans"/>
            </a:endParaRPr>
          </a:p>
        </p:txBody>
      </p:sp>
      <p:pic>
        <p:nvPicPr>
          <p:cNvPr id="3" name="Picture 2" descr="A gold trophy with a crown on it&#10;&#10;AI-generated content may be incorrect.">
            <a:extLst>
              <a:ext uri="{FF2B5EF4-FFF2-40B4-BE49-F238E27FC236}">
                <a16:creationId xmlns:a16="http://schemas.microsoft.com/office/drawing/2014/main" id="{2844DA1C-7481-75B4-CA61-AB085815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4" y="712322"/>
            <a:ext cx="6096012" cy="13441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>
            <a:spLocks noGrp="1"/>
          </p:cNvSpPr>
          <p:nvPr>
            <p:ph type="title"/>
          </p:nvPr>
        </p:nvSpPr>
        <p:spPr>
          <a:xfrm>
            <a:off x="180600" y="660900"/>
            <a:ext cx="5010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ubot Sans Medium"/>
              <a:buNone/>
            </a:pPr>
            <a:r>
              <a:rPr lang="en" sz="2600" b="0" u="none" strike="noStrike" dirty="0">
                <a:solidFill>
                  <a:schemeClr val="dk1"/>
                </a:solidFill>
                <a:latin typeface="Hubot Sans Medium"/>
                <a:ea typeface="Hubot Sans Medium"/>
                <a:cs typeface="Hubot Sans Medium"/>
                <a:sym typeface="Hubot Sans Medium"/>
              </a:rPr>
              <a:t>Color Profiles and Resolution</a:t>
            </a:r>
            <a:endParaRPr sz="2600" b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8"/>
          <p:cNvSpPr txBox="1">
            <a:spLocks noGrp="1"/>
          </p:cNvSpPr>
          <p:nvPr>
            <p:ph type="subTitle" idx="1"/>
          </p:nvPr>
        </p:nvSpPr>
        <p:spPr>
          <a:xfrm>
            <a:off x="228600" y="1260086"/>
            <a:ext cx="4914900" cy="3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CMYK color mode</a:t>
            </a:r>
            <a:r>
              <a:rPr lang="en-US" sz="14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is the standard for printing.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</a:pPr>
            <a:endParaRPr lang="en-US" sz="14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RGB color mode </a:t>
            </a:r>
            <a:r>
              <a:rPr lang="en-US" sz="14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is best for screens, not print.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</a:pPr>
            <a:endParaRPr lang="en-US" sz="1400" b="0" dirty="0">
              <a:solidFill>
                <a:schemeClr val="dk1"/>
              </a:solidFill>
              <a:latin typeface="Work Sans"/>
              <a:ea typeface="Noto Sans Symbols"/>
              <a:cs typeface="Noto Sans Symbols"/>
              <a:sym typeface="Work Sans"/>
            </a:endParaRPr>
          </a:p>
          <a:p>
            <a:pPr indent="-330200">
              <a:buClr>
                <a:schemeClr val="dk1"/>
              </a:buClr>
              <a:buSzPts val="1600"/>
              <a:buFont typeface="Work Sans"/>
              <a:buChar char="●"/>
            </a:pPr>
            <a:r>
              <a:rPr lang="en-US" sz="14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Size</a:t>
            </a:r>
            <a:r>
              <a:rPr lang="en-US" sz="14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Create artwork at the size needed for the final product.</a:t>
            </a:r>
            <a:endParaRPr sz="1400" b="0" i="0" u="none" strike="noStrike" cap="none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</a:pPr>
            <a:endParaRPr lang="en" sz="1400" b="1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</a:pPr>
            <a:r>
              <a:rPr lang="en" sz="14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</a:t>
            </a:r>
            <a:r>
              <a:rPr lang="en" sz="14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esolution</a:t>
            </a:r>
            <a:r>
              <a:rPr lang="en" sz="14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</a:t>
            </a:r>
            <a:r>
              <a:rPr lang="en" sz="14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300 </a:t>
            </a:r>
            <a:r>
              <a:rPr lang="en" sz="14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</a:t>
            </a:r>
            <a:r>
              <a:rPr lang="en" sz="14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PI is the </a:t>
            </a:r>
            <a:r>
              <a:rPr lang="en" sz="14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minimum </a:t>
            </a:r>
            <a:r>
              <a:rPr lang="en" sz="14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the sharpest and best quality.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>
              <a:buClr>
                <a:schemeClr val="dk1"/>
              </a:buClr>
              <a:buSzPts val="1600"/>
              <a:buFont typeface="Work Sans"/>
              <a:buChar char="●"/>
            </a:pPr>
            <a:r>
              <a:rPr lang="en" sz="14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Transparent Backgrounds: </a:t>
            </a:r>
            <a:r>
              <a:rPr lang="en" sz="14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Use PNG files for standard quality and lower file sizes.</a:t>
            </a:r>
          </a:p>
        </p:txBody>
      </p:sp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228600" y="314550"/>
            <a:ext cx="6099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ubot Sans Medium"/>
              <a:buNone/>
            </a:pPr>
            <a:r>
              <a:rPr lang="en" sz="5200" b="0" u="none" strike="noStrike">
                <a:solidFill>
                  <a:schemeClr val="dk1"/>
                </a:solidFill>
                <a:latin typeface="Hubot Sans Medium"/>
                <a:ea typeface="Hubot Sans Medium"/>
                <a:cs typeface="Hubot Sans Medium"/>
                <a:sym typeface="Hubot Sans Medium"/>
              </a:rPr>
              <a:t>Artwork Preparation</a:t>
            </a:r>
            <a:endParaRPr sz="5200" b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Q&amp;A: Checking in on the Latest in DTF Apparel Decoration | Impressions">
            <a:extLst>
              <a:ext uri="{FF2B5EF4-FFF2-40B4-BE49-F238E27FC236}">
                <a16:creationId xmlns:a16="http://schemas.microsoft.com/office/drawing/2014/main" id="{020B2E1F-0083-0832-67BA-FD773F903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r="12383"/>
          <a:stretch>
            <a:fillRect/>
          </a:stretch>
        </p:blipFill>
        <p:spPr bwMode="auto">
          <a:xfrm>
            <a:off x="5626542" y="1159880"/>
            <a:ext cx="3288858" cy="282373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253199" y="1024414"/>
            <a:ext cx="6807023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ubot Sans Medium"/>
              <a:buNone/>
            </a:pPr>
            <a:r>
              <a:rPr lang="en" sz="2600" b="0" u="none" strike="noStrike" dirty="0">
                <a:solidFill>
                  <a:schemeClr val="dk1"/>
                </a:solidFill>
                <a:latin typeface="Hubot Sans Medium"/>
                <a:ea typeface="Hubot Sans Medium"/>
                <a:cs typeface="Hubot Sans Medium"/>
                <a:sym typeface="Hubot Sans Medium"/>
              </a:rPr>
              <a:t>Recomended File Formats and Compatibility</a:t>
            </a:r>
            <a:endParaRPr sz="2600" b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9"/>
          <p:cNvSpPr txBox="1">
            <a:spLocks noGrp="1"/>
          </p:cNvSpPr>
          <p:nvPr>
            <p:ph type="subTitle" idx="1"/>
          </p:nvPr>
        </p:nvSpPr>
        <p:spPr>
          <a:xfrm>
            <a:off x="253200" y="1878114"/>
            <a:ext cx="5620062" cy="2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lvl="0" indent="-336550">
              <a:buClr>
                <a:schemeClr val="dk1"/>
              </a:buClr>
              <a:buSzPts val="1700"/>
              <a:buFont typeface="Work Sans"/>
              <a:buChar char="●"/>
            </a:pPr>
            <a:r>
              <a:rPr lang="en" sz="17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</a:t>
            </a:r>
            <a:r>
              <a:rPr lang="en" sz="17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ector Graphics</a:t>
            </a:r>
            <a:r>
              <a:rPr lang="en" sz="17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EPS, </a:t>
            </a:r>
            <a:r>
              <a:rPr lang="en" sz="17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AI, </a:t>
            </a:r>
            <a:r>
              <a:rPr lang="en" sz="17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SVG, PDF, &amp; CDR</a:t>
            </a:r>
          </a:p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  can be scaled without loss of quality or color.</a:t>
            </a:r>
            <a:endParaRPr lang="en-US" sz="1700" b="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lang="en" sz="17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High-Resolution </a:t>
            </a:r>
            <a:r>
              <a:rPr lang="en" sz="17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</a:t>
            </a:r>
            <a:r>
              <a:rPr lang="en" sz="17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aster </a:t>
            </a:r>
            <a:r>
              <a:rPr lang="en" sz="17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</a:t>
            </a:r>
            <a:r>
              <a:rPr lang="en" sz="17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mages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</a:t>
            </a:r>
            <a:r>
              <a:rPr lang="en" sz="17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PNG, TIFF,</a:t>
            </a:r>
          </a:p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" sz="17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  </a:t>
            </a:r>
            <a:r>
              <a:rPr lang="en" sz="17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and PSD are accepted with</a:t>
            </a:r>
            <a:r>
              <a:rPr lang="en" sz="17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7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 minimum</a:t>
            </a:r>
          </a:p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" sz="17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  </a:t>
            </a:r>
            <a:r>
              <a:rPr lang="en" sz="170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of 300 PPI. </a:t>
            </a:r>
            <a:endParaRPr sz="170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lang="en" sz="17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</a:t>
            </a:r>
            <a:r>
              <a:rPr lang="en" sz="17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mage Editing </a:t>
            </a:r>
            <a:r>
              <a:rPr lang="en" sz="17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</a:t>
            </a:r>
            <a:r>
              <a:rPr lang="en" sz="17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oftware 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like Coreldraw, Adobe Illustrator or Photoshop</a:t>
            </a:r>
            <a:r>
              <a:rPr lang="en" sz="17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allow you to adjust and export any artwork.</a:t>
            </a:r>
            <a:endParaRPr sz="1700" b="0" i="0" u="none" strike="noStrike" cap="none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228600" y="624014"/>
            <a:ext cx="6099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ubot Sans Medium"/>
              <a:buNone/>
            </a:pPr>
            <a:r>
              <a:rPr lang="en" sz="5200" b="0" u="none" strike="noStrike" dirty="0">
                <a:solidFill>
                  <a:schemeClr val="dk1"/>
                </a:solidFill>
                <a:latin typeface="Hubot Sans Medium"/>
                <a:ea typeface="Hubot Sans Medium"/>
                <a:cs typeface="Hubot Sans Medium"/>
                <a:sym typeface="Hubot Sans Medium"/>
              </a:rPr>
              <a:t>Artwork Preparation</a:t>
            </a:r>
            <a:endParaRPr sz="5200" b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2;p38" title="scenes-people-work.jpg">
            <a:extLst>
              <a:ext uri="{FF2B5EF4-FFF2-40B4-BE49-F238E27FC236}">
                <a16:creationId xmlns:a16="http://schemas.microsoft.com/office/drawing/2014/main" id="{353EEFB4-0876-DAA3-6047-9545B46B0031}"/>
              </a:ext>
            </a:extLst>
          </p:cNvPr>
          <p:cNvSpPr/>
          <p:nvPr/>
        </p:nvSpPr>
        <p:spPr>
          <a:xfrm>
            <a:off x="6202532" y="1622014"/>
            <a:ext cx="2447982" cy="3269736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rgbClr val="FEA8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F745CBD0-D4B5-8DD5-969E-0DBE392D4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>
            <a:extLst>
              <a:ext uri="{FF2B5EF4-FFF2-40B4-BE49-F238E27FC236}">
                <a16:creationId xmlns:a16="http://schemas.microsoft.com/office/drawing/2014/main" id="{8CF76F9F-1CFE-C625-95D9-449876A877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749" y="1141808"/>
            <a:ext cx="5579326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" sz="2600" dirty="0">
                <a:solidFill>
                  <a:schemeClr val="dk1"/>
                </a:solidFill>
                <a:latin typeface="Hubot Sans Medium"/>
                <a:sym typeface="Hubot Sans Medium"/>
              </a:rPr>
              <a:t>Direct To Film Transfers</a:t>
            </a:r>
            <a:endParaRPr sz="2600" b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1">
            <a:extLst>
              <a:ext uri="{FF2B5EF4-FFF2-40B4-BE49-F238E27FC236}">
                <a16:creationId xmlns:a16="http://schemas.microsoft.com/office/drawing/2014/main" id="{63C34A49-DE32-3618-FD0C-A98E3E121BD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74" y="1790956"/>
            <a:ext cx="5451855" cy="3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27000" lvl="0" indent="0">
              <a:lnSpc>
                <a:spcPct val="120000"/>
              </a:lnSpc>
              <a:buClr>
                <a:schemeClr val="dk1"/>
              </a:buClr>
              <a:buSzPts val="1600"/>
            </a:pPr>
            <a:r>
              <a:rPr lang="en-US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    </a:t>
            </a:r>
            <a:r>
              <a:rPr lang="en-US" sz="21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Sending Out For Film:</a:t>
            </a:r>
          </a:p>
          <a:p>
            <a:pPr lvl="0" indent="-330200">
              <a:lnSpc>
                <a:spcPct val="120000"/>
              </a:lnSpc>
              <a:buClr>
                <a:schemeClr val="dk1"/>
              </a:buClr>
              <a:buSzPts val="1600"/>
              <a:buFont typeface="Work Sans"/>
              <a:buChar char="●"/>
            </a:pPr>
            <a:r>
              <a:rPr lang="en-US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Upload: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your final artwork to Ninja Transfers, </a:t>
            </a:r>
            <a:r>
              <a:rPr lang="en-US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Coldesi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Crown Jacksonville(FL) or Crown Hurst (TX)</a:t>
            </a:r>
          </a:p>
          <a:p>
            <a:pPr marL="127000" lvl="0" indent="0">
              <a:lnSpc>
                <a:spcPct val="120000"/>
              </a:lnSpc>
              <a:buClr>
                <a:schemeClr val="dk1"/>
              </a:buClr>
              <a:buSzPts val="1600"/>
            </a:pPr>
            <a:endParaRPr lang="en-US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27000" lvl="0" indent="0">
              <a:lnSpc>
                <a:spcPct val="120000"/>
              </a:lnSpc>
              <a:buClr>
                <a:schemeClr val="dk1"/>
              </a:buClr>
              <a:buSzPts val="1600"/>
            </a:pPr>
            <a:r>
              <a:rPr lang="en-US" sz="21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   Creating Your Own Film:</a:t>
            </a:r>
            <a:endParaRPr lang="en" sz="2100" b="1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</a:pPr>
            <a:r>
              <a:rPr lang="en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RIP (Raster Image Processor) </a:t>
            </a:r>
            <a:r>
              <a:rPr lang="en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is specialized software that acts as an interpreter between your design file and the printing device.</a:t>
            </a:r>
            <a:endParaRPr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</a:pPr>
            <a:r>
              <a:rPr lang="en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</a:t>
            </a:r>
            <a:r>
              <a:rPr lang="en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ang </a:t>
            </a:r>
            <a:r>
              <a:rPr lang="en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</a:t>
            </a:r>
            <a:r>
              <a:rPr lang="en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rinting</a:t>
            </a:r>
            <a:r>
              <a:rPr lang="en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enabl</a:t>
            </a:r>
            <a:r>
              <a:rPr lang="en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es</a:t>
            </a:r>
            <a:r>
              <a:rPr lang="en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multiple designs to be printed simultaneously on one sheet, saving 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</a:t>
            </a:r>
            <a:r>
              <a:rPr lang="en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ime 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and costs</a:t>
            </a: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   of material.</a:t>
            </a:r>
          </a:p>
          <a:p>
            <a:pPr lvl="0" indent="0"/>
            <a:endParaRPr lang="en-US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lvl="0" indent="-323850">
              <a:buClr>
                <a:schemeClr val="dk1"/>
              </a:buClr>
              <a:buSzPts val="1500"/>
              <a:buFont typeface="Work Sans"/>
              <a:buChar char="●"/>
            </a:pPr>
            <a:r>
              <a:rPr lang="en-US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Cutting &amp; Spacing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Gang designs must be properly spaced for separation and cutting.</a:t>
            </a:r>
            <a:endParaRPr sz="16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84" name="Google Shape;184;p41">
            <a:extLst>
              <a:ext uri="{FF2B5EF4-FFF2-40B4-BE49-F238E27FC236}">
                <a16:creationId xmlns:a16="http://schemas.microsoft.com/office/drawing/2014/main" id="{943872A5-48A2-BA02-E157-55C58E4D06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567" y="1291344"/>
            <a:ext cx="3079827" cy="307982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F9766C37-FD9D-D186-06CC-CC2EEF9220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314544"/>
            <a:ext cx="69816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ubot Sans Medium"/>
              <a:buNone/>
            </a:pPr>
            <a:r>
              <a:rPr lang="en" sz="5200" dirty="0">
                <a:solidFill>
                  <a:schemeClr val="dk1"/>
                </a:solidFill>
                <a:latin typeface="Hubot Sans Medium"/>
                <a:ea typeface="Hubot Sans Medium"/>
                <a:cs typeface="Hubot Sans Medium"/>
                <a:sym typeface="Hubot Sans Medium"/>
              </a:rPr>
              <a:t>Printing Process</a:t>
            </a:r>
            <a:endParaRPr sz="5200" b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2559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mal Gradient Pitch Deck by Slidesgo">
  <a:themeElements>
    <a:clrScheme name="Simple Light">
      <a:dk1>
        <a:srgbClr val="000000"/>
      </a:dk1>
      <a:lt1>
        <a:srgbClr val="FFFFFF"/>
      </a:lt1>
      <a:dk2>
        <a:srgbClr val="FEA86F"/>
      </a:dk2>
      <a:lt2>
        <a:srgbClr val="FFDEF3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243</Words>
  <Application>Microsoft Office PowerPoint</Application>
  <PresentationFormat>On-screen Show (16:9)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Hubot Sans</vt:lpstr>
      <vt:lpstr>Noto Sans Symbols</vt:lpstr>
      <vt:lpstr>Hubot Sans Medium</vt:lpstr>
      <vt:lpstr>Work Sans</vt:lpstr>
      <vt:lpstr>Arial</vt:lpstr>
      <vt:lpstr>Simple Light</vt:lpstr>
      <vt:lpstr>Minimal Gradient Pitch Deck by Slidesgo</vt:lpstr>
      <vt:lpstr> Preparing Artwork for Apparel</vt:lpstr>
      <vt:lpstr>Color Profiles and Resolution</vt:lpstr>
      <vt:lpstr>Recomended File Formats and Compatibility</vt:lpstr>
      <vt:lpstr>Direct To Film Transfers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Brooklyn Room</cp:lastModifiedBy>
  <cp:revision>6</cp:revision>
  <dcterms:modified xsi:type="dcterms:W3CDTF">2025-08-01T19:13:54Z</dcterms:modified>
</cp:coreProperties>
</file>